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81B3C-F226-FD99-45B0-AF52CEC466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11BC68-D995-3417-567F-EC13DB159F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B3CD5-059C-E918-4059-8152685A5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D143-B8D9-4E66-B1DA-DCBEBA7EF773}" type="datetimeFigureOut">
              <a:rPr lang="en-IN" smtClean="0"/>
              <a:t>24-12-2025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325D3-7F67-50E7-5094-0F84EF631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473DA-6FB6-341E-F6D5-B6192BF38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8F5E-C239-4ADC-92FE-81CC28D337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888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6862F-9EEB-5DED-4449-53212D63A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A60E62-55F2-A72E-F827-6291EFFF3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63259-5D78-2F93-3B23-7AC7E02A0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D143-B8D9-4E66-B1DA-DCBEBA7EF773}" type="datetimeFigureOut">
              <a:rPr lang="en-IN" smtClean="0"/>
              <a:t>24-12-2025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F0427-4D88-E623-B87F-29EC54349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13239-4388-01B7-BB5A-3A144C58E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8F5E-C239-4ADC-92FE-81CC28D337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1841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5E497B-75C1-C55B-50F3-B1E148BD47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C5C392-88B8-E62A-04EB-AA4AC502B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74ADF-F487-DF7B-2D5C-E8C5295B3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D143-B8D9-4E66-B1DA-DCBEBA7EF773}" type="datetimeFigureOut">
              <a:rPr lang="en-IN" smtClean="0"/>
              <a:t>24-12-2025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4A2C-C331-151C-6992-B01CEF100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84C32E-5B99-0FCD-791C-31798C853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8F5E-C239-4ADC-92FE-81CC28D337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2676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9F2E7-3A16-E31E-5C31-34575EC5B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8617D-B6EF-6DA8-31D8-D300AD466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0DF5B5-4D8F-20AB-5E47-1014E3290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D143-B8D9-4E66-B1DA-DCBEBA7EF773}" type="datetimeFigureOut">
              <a:rPr lang="en-IN" smtClean="0"/>
              <a:t>24-12-2025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068BD-6B29-1633-6B92-00ADDF4CC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08149-F332-098B-D4DC-E667C5554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8F5E-C239-4ADC-92FE-81CC28D337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6418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55FF1-AF05-67D9-D8C2-19DB97EDA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97CC9C-22EB-6470-9875-C05377132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5785F-A768-BB6A-026D-F83B946E1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D143-B8D9-4E66-B1DA-DCBEBA7EF773}" type="datetimeFigureOut">
              <a:rPr lang="en-IN" smtClean="0"/>
              <a:t>24-12-2025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3E4C3-90FE-D7CD-F7DC-C6F59A852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729C1-2369-30BC-C572-3D5FC9E3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8F5E-C239-4ADC-92FE-81CC28D337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2264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D019E-548B-63C7-111A-862A1185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C166B-8EF4-388E-8C1D-9FCAE01893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970E7C-E09D-7548-C278-B2AF0A2D10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6ED757-BBE3-9C7F-5ECF-FF7C29709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D143-B8D9-4E66-B1DA-DCBEBA7EF773}" type="datetimeFigureOut">
              <a:rPr lang="en-IN" smtClean="0"/>
              <a:t>24-12-2025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5D1223-8044-0722-88EF-3DEA446BE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A3E7F0-8519-58BD-B5D1-119D2AFFB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8F5E-C239-4ADC-92FE-81CC28D337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897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3E44D-09A4-ECBF-100B-658E01A48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B9EC96-65D2-894D-8C3B-F77468E39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9A9FE8-CCB2-E228-4699-05C75AF9D4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BCBA83-3112-2F10-BF40-EBEA42F87B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0E243B-B26A-4F03-FBB8-479901DA45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ACFF43-5BD0-5557-5AE6-75BD5D54F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D143-B8D9-4E66-B1DA-DCBEBA7EF773}" type="datetimeFigureOut">
              <a:rPr lang="en-IN" smtClean="0"/>
              <a:t>24-12-2025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7C07F7-8550-5D70-F396-FB1ADDBF0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6FAB58-1FCE-6CE6-41DC-0D23B0788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8F5E-C239-4ADC-92FE-81CC28D337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9891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3E515-7CF0-0B7A-8C7D-E0B0BA748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21C57A-DAA0-A664-8AAB-A1BB4EA47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D143-B8D9-4E66-B1DA-DCBEBA7EF773}" type="datetimeFigureOut">
              <a:rPr lang="en-IN" smtClean="0"/>
              <a:t>24-12-2025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BA0D37-84B6-F335-D18C-0F5142F61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7E12AC-EBF3-B3DA-E95E-89BA393A4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8F5E-C239-4ADC-92FE-81CC28D337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3836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9FDCB0-58A0-1E9F-ECB6-5431E347D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D143-B8D9-4E66-B1DA-DCBEBA7EF773}" type="datetimeFigureOut">
              <a:rPr lang="en-IN" smtClean="0"/>
              <a:t>24-12-2025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A85784-2B2A-4086-9C8C-6A871E5F2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B96094-9152-5C67-1B87-3ED96375E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8F5E-C239-4ADC-92FE-81CC28D337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5901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3DB4-53BA-DEB0-851E-E9E879404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AFACE-7EA9-71AF-A33D-9EFB56606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B217C-CC72-A93F-B272-CCFB803F2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5C1DD4-0852-8F54-E72C-66CF5F73D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D143-B8D9-4E66-B1DA-DCBEBA7EF773}" type="datetimeFigureOut">
              <a:rPr lang="en-IN" smtClean="0"/>
              <a:t>24-12-2025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4F7A16-618A-FCE7-6517-85415ABB7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A1D33D-5F53-E76D-C763-D947740F9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8F5E-C239-4ADC-92FE-81CC28D337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0834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1BF94-08D1-5BC2-B4C3-D95D5AC28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AE8008-E49C-B5BB-853C-2C89F5FE7E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6179B4-6B3E-D29C-0B9C-206DE2162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67260D-446B-EA4E-7996-3B6733EC5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D143-B8D9-4E66-B1DA-DCBEBA7EF773}" type="datetimeFigureOut">
              <a:rPr lang="en-IN" smtClean="0"/>
              <a:t>24-12-2025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D00A7-987F-42CA-3033-0517873DD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1C9D81-8912-9034-62D0-36F69FC17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88F5E-C239-4ADC-92FE-81CC28D337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880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B503BF-0FD4-3688-0E5D-9B6622C35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E8A324-CF9F-A705-53EB-21972B3F2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676EE-AFEC-AF18-1CC8-06168E3962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3D143-B8D9-4E66-B1DA-DCBEBA7EF773}" type="datetimeFigureOut">
              <a:rPr lang="en-IN" smtClean="0"/>
              <a:t>24-12-2025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04FCC-342B-4836-C829-7C9A7F8FEB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8ED70-CEB4-ADF9-07D2-2C806336EF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88F5E-C239-4ADC-92FE-81CC28D337A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666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288BD-D619-E244-18BD-5A70D87446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4000" dirty="0">
                <a:solidFill>
                  <a:srgbClr val="FF0000"/>
                </a:solidFill>
              </a:rPr>
              <a:t>PROTACs Designed by Our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77131-0284-EB20-8B90-A2ABFC3D48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368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8E43CA12-9FF5-88E1-358C-4205FE5FE7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094809"/>
              </p:ext>
            </p:extLst>
          </p:nvPr>
        </p:nvGraphicFramePr>
        <p:xfrm>
          <a:off x="1740313" y="57527"/>
          <a:ext cx="3795251" cy="6742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4730638" imgH="8409463" progId="ChemDraw.Document.6.0">
                  <p:embed/>
                </p:oleObj>
              </mc:Choice>
              <mc:Fallback>
                <p:oleObj name="CS ChemDraw Drawing" r:id="rId2" imgW="4730638" imgH="840946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740313" y="57527"/>
                        <a:ext cx="3795251" cy="67429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51F5BD0-80AF-DD2F-DD09-AC613F3ABF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2280912"/>
              </p:ext>
            </p:extLst>
          </p:nvPr>
        </p:nvGraphicFramePr>
        <p:xfrm>
          <a:off x="6656437" y="106851"/>
          <a:ext cx="4277034" cy="6644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4" imgW="5588473" imgH="8679259" progId="ChemDraw.Document.6.0">
                  <p:embed/>
                </p:oleObj>
              </mc:Choice>
              <mc:Fallback>
                <p:oleObj name="CS ChemDraw Drawing" r:id="rId4" imgW="5588473" imgH="8679259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56437" y="106851"/>
                        <a:ext cx="4277034" cy="66442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9326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FA0EC4B5-B0D8-3C9E-8EDC-F5A6D7E66C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619135"/>
              </p:ext>
            </p:extLst>
          </p:nvPr>
        </p:nvGraphicFramePr>
        <p:xfrm>
          <a:off x="1307690" y="218663"/>
          <a:ext cx="4788310" cy="6431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6723604" imgH="9030077" progId="ChemDraw.Document.6.0">
                  <p:embed/>
                </p:oleObj>
              </mc:Choice>
              <mc:Fallback>
                <p:oleObj name="CS ChemDraw Drawing" r:id="rId2" imgW="6723604" imgH="903007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07690" y="218663"/>
                        <a:ext cx="4788310" cy="64315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A25738B-3CDB-D756-CA5A-2252A5A010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7616397"/>
              </p:ext>
            </p:extLst>
          </p:nvPr>
        </p:nvGraphicFramePr>
        <p:xfrm>
          <a:off x="7266039" y="114771"/>
          <a:ext cx="4612897" cy="6535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4" imgW="6338281" imgH="8982566" progId="ChemDraw.Document.6.0">
                  <p:embed/>
                </p:oleObj>
              </mc:Choice>
              <mc:Fallback>
                <p:oleObj name="CS ChemDraw Drawing" r:id="rId4" imgW="6338281" imgH="898256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266039" y="114771"/>
                        <a:ext cx="4612897" cy="65354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773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CS ChemDraw Drawing</vt:lpstr>
      <vt:lpstr>PROTACs Designed by Our Group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Javed Iqbal</dc:creator>
  <cp:lastModifiedBy>Javed Iqbal</cp:lastModifiedBy>
  <cp:revision>1</cp:revision>
  <dcterms:created xsi:type="dcterms:W3CDTF">2025-12-24T06:57:33Z</dcterms:created>
  <dcterms:modified xsi:type="dcterms:W3CDTF">2025-12-24T06:57:53Z</dcterms:modified>
</cp:coreProperties>
</file>